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wav"/>
  <Override PartName="/ppt/media/audio3.wav" ContentType="audio/wav"/>
  <Override PartName="/ppt/media/media1.wav" ContentType="audio/wav"/>
  <Override PartName="/ppt/media/media2.wav" ContentType="audio/wav"/>
  <Override PartName="/ppt/media/media3.wav" ContentType="audio/wav"/>
  <Override PartName="/ppt/media/media4.wav" ContentType="audio/wav"/>
  <Override PartName="/ppt/media/media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9" r:id="rId4"/>
    <p:sldId id="258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4.png"/><Relationship Id="rId7" Type="http://schemas.openxmlformats.org/officeDocument/2006/relationships/slide" Target="slide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microsoft.com/office/2007/relationships/hdphoto" Target="../media/hdphoto5.wdp"/><Relationship Id="rId3" Type="http://schemas.openxmlformats.org/officeDocument/2006/relationships/image" Target="../media/image5.png"/><Relationship Id="rId21" Type="http://schemas.microsoft.com/office/2007/relationships/hdphoto" Target="../media/hdphoto6.wdp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microsoft.com/office/2007/relationships/hdphoto" Target="../media/hdphoto4.wdp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2.wdp"/><Relationship Id="rId15" Type="http://schemas.openxmlformats.org/officeDocument/2006/relationships/image" Target="../media/image15.png"/><Relationship Id="rId23" Type="http://schemas.openxmlformats.org/officeDocument/2006/relationships/slide" Target="slide2.xml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3.gif"/><Relationship Id="rId12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slide" Target="slide2.xml"/><Relationship Id="rId10" Type="http://schemas.openxmlformats.org/officeDocument/2006/relationships/image" Target="../media/image26.gif"/><Relationship Id="rId4" Type="http://schemas.openxmlformats.org/officeDocument/2006/relationships/image" Target="../media/image20.jpeg"/><Relationship Id="rId9" Type="http://schemas.openxmlformats.org/officeDocument/2006/relationships/image" Target="../media/image25.gif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audio3.wav"/><Relationship Id="rId16" Type="http://schemas.openxmlformats.org/officeDocument/2006/relationships/image" Target="../media/image44.png"/><Relationship Id="rId20" Type="http://schemas.openxmlformats.org/officeDocument/2006/relationships/slide" Target="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microsoft.com/office/2007/relationships/media" Target="../media/media2.wav"/><Relationship Id="rId21" Type="http://schemas.openxmlformats.org/officeDocument/2006/relationships/image" Target="../media/image56.png"/><Relationship Id="rId7" Type="http://schemas.microsoft.com/office/2007/relationships/media" Target="../media/media4.wav"/><Relationship Id="rId12" Type="http://schemas.openxmlformats.org/officeDocument/2006/relationships/image" Target="../media/image48.png"/><Relationship Id="rId17" Type="http://schemas.openxmlformats.org/officeDocument/2006/relationships/image" Target="../media/image53.gif"/><Relationship Id="rId2" Type="http://schemas.openxmlformats.org/officeDocument/2006/relationships/audio" Target="../media/media1.wav"/><Relationship Id="rId16" Type="http://schemas.openxmlformats.org/officeDocument/2006/relationships/image" Target="../media/image52.gif"/><Relationship Id="rId20" Type="http://schemas.openxmlformats.org/officeDocument/2006/relationships/image" Target="../media/image55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6.xml"/><Relationship Id="rId5" Type="http://schemas.microsoft.com/office/2007/relationships/media" Target="../media/media3.wav"/><Relationship Id="rId15" Type="http://schemas.openxmlformats.org/officeDocument/2006/relationships/image" Target="../media/image51.gif"/><Relationship Id="rId23" Type="http://schemas.openxmlformats.org/officeDocument/2006/relationships/slide" Target="slide2.xml"/><Relationship Id="rId10" Type="http://schemas.openxmlformats.org/officeDocument/2006/relationships/audio" Target="../media/media5.wav"/><Relationship Id="rId19" Type="http://schemas.openxmlformats.org/officeDocument/2006/relationships/hyperlink" Target="file:///C:\Users\&#1040;&#1076;&#1084;&#1080;&#1085;\Desktop\1.m4a" TargetMode="External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50.png"/><Relationship Id="rId22" Type="http://schemas.openxmlformats.org/officeDocument/2006/relationships/image" Target="../media/image5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audio" Target="../media/audio1.wav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audio" Target="../media/audio3.wav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slide" Target="slide2.xml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дмин\Desktop\1660386747_39-kartinkin-net-p-voennii-fon-dlya-videomontazha-krasivo-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5420" y="2037256"/>
            <a:ext cx="7573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«Буратино хочет 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знать!»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8" name="Picture 4" descr="D:\8651908b-f8f7-11eb-ab29-1c6f659009b0_8651908d-f8f7-11eb-ab29-1c6f659009b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100000" l="10750" r="90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49160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9409" y="404664"/>
            <a:ext cx="74144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Интерактивная компьютерная игра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«Безопасность и здоровье </a:t>
            </a:r>
          </a:p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д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ошкольников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»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18474" y="4649360"/>
            <a:ext cx="31758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sz="2000" dirty="0" smtClean="0">
                <a:ln w="11430"/>
                <a:solidFill>
                  <a:srgbClr val="002060"/>
                </a:solidFill>
              </a:rPr>
              <a:t>Автор-составитель:</a:t>
            </a:r>
          </a:p>
          <a:p>
            <a:pPr algn="r"/>
            <a:r>
              <a:rPr lang="ru-RU" sz="2000" cap="none" spc="0" dirty="0" err="1" smtClean="0">
                <a:ln w="11430"/>
                <a:solidFill>
                  <a:srgbClr val="002060"/>
                </a:solidFill>
              </a:rPr>
              <a:t>Кинева</a:t>
            </a:r>
            <a:r>
              <a:rPr lang="ru-RU" sz="2000" cap="none" spc="0" dirty="0" smtClean="0">
                <a:ln w="11430"/>
                <a:solidFill>
                  <a:srgbClr val="002060"/>
                </a:solidFill>
              </a:rPr>
              <a:t> Ольга Михайловна</a:t>
            </a:r>
          </a:p>
          <a:p>
            <a:pPr algn="r"/>
            <a:r>
              <a:rPr lang="ru-RU" sz="2000" dirty="0" smtClean="0">
                <a:ln w="11430"/>
                <a:solidFill>
                  <a:srgbClr val="002060"/>
                </a:solidFill>
              </a:rPr>
              <a:t>воспитатель</a:t>
            </a:r>
            <a:endParaRPr lang="ru-RU" sz="2000" cap="none" spc="0" dirty="0">
              <a:ln w="11430"/>
              <a:solidFill>
                <a:srgbClr val="002060"/>
              </a:solidFill>
            </a:endParaRPr>
          </a:p>
        </p:txBody>
      </p:sp>
      <p:sp>
        <p:nvSpPr>
          <p:cNvPr id="6" name="Солнце 5"/>
          <p:cNvSpPr/>
          <p:nvPr/>
        </p:nvSpPr>
        <p:spPr>
          <a:xfrm>
            <a:off x="251520" y="3284984"/>
            <a:ext cx="2520280" cy="2380039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8976" y="4121060"/>
            <a:ext cx="13453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dirty="0" smtClean="0">
                <a:ln w="11430"/>
                <a:solidFill>
                  <a:srgbClr val="FF0000"/>
                </a:solidFill>
                <a:hlinkClick r:id="rId5" action="ppaction://hlinksldjump"/>
              </a:rPr>
              <a:t>Начинаем </a:t>
            </a:r>
          </a:p>
          <a:p>
            <a:pPr algn="ctr"/>
            <a:r>
              <a:rPr lang="ru-RU" sz="2000" dirty="0" smtClean="0">
                <a:ln w="11430"/>
                <a:solidFill>
                  <a:srgbClr val="FF0000"/>
                </a:solidFill>
                <a:hlinkClick r:id="rId5" action="ppaction://hlinksldjump"/>
              </a:rPr>
              <a:t>играть</a:t>
            </a:r>
            <a:endParaRPr lang="ru-RU" sz="2000" cap="none" spc="0" dirty="0">
              <a:ln w="1143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Админ\Desktop\kartinki-domik-dlya-detey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697750"/>
            <a:ext cx="63869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002060"/>
                </a:solidFill>
              </a:rPr>
              <a:t>Карта маршрут по игре</a:t>
            </a:r>
            <a:endParaRPr lang="ru-RU" sz="4800" b="1" cap="none" spc="0" dirty="0">
              <a:ln w="11430"/>
              <a:solidFill>
                <a:srgbClr val="00206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168" y="3272631"/>
            <a:ext cx="3252146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олнце 3"/>
          <p:cNvSpPr/>
          <p:nvPr/>
        </p:nvSpPr>
        <p:spPr>
          <a:xfrm>
            <a:off x="935811" y="1012432"/>
            <a:ext cx="2965237" cy="2805711"/>
          </a:xfrm>
          <a:prstGeom prst="su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5" name="Солнце 4"/>
          <p:cNvSpPr/>
          <p:nvPr/>
        </p:nvSpPr>
        <p:spPr>
          <a:xfrm>
            <a:off x="3001273" y="328425"/>
            <a:ext cx="2857662" cy="2850283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Солнце 5"/>
          <p:cNvSpPr/>
          <p:nvPr/>
        </p:nvSpPr>
        <p:spPr>
          <a:xfrm>
            <a:off x="5682142" y="620688"/>
            <a:ext cx="2706281" cy="2693972"/>
          </a:xfrm>
          <a:prstGeom prst="su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лнце 6"/>
          <p:cNvSpPr/>
          <p:nvPr/>
        </p:nvSpPr>
        <p:spPr>
          <a:xfrm>
            <a:off x="665389" y="2933202"/>
            <a:ext cx="2920056" cy="2764548"/>
          </a:xfrm>
          <a:prstGeom prst="su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лнце 7"/>
          <p:cNvSpPr/>
          <p:nvPr/>
        </p:nvSpPr>
        <p:spPr>
          <a:xfrm>
            <a:off x="2719531" y="2619373"/>
            <a:ext cx="3202668" cy="298883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54370" y="1861322"/>
            <a:ext cx="132812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hlinkClick r:id="rId4" action="ppaction://hlinksldjump"/>
              </a:rPr>
              <a:t>Найди </a:t>
            </a:r>
          </a:p>
          <a:p>
            <a:pPr algn="ctr"/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hlinkClick r:id="rId4" action="ppaction://hlinksldjump"/>
              </a:rPr>
              <a:t>опасные </a:t>
            </a:r>
          </a:p>
          <a:p>
            <a:pPr algn="ctr"/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hlinkClick r:id="rId4" action="ppaction://hlinksldjump"/>
              </a:rPr>
              <a:t>предметы</a:t>
            </a:r>
            <a:endParaRPr lang="ru-RU" sz="20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30480" y="1091848"/>
            <a:ext cx="14913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dirty="0" smtClean="0">
                <a:ln w="11430"/>
                <a:solidFill>
                  <a:srgbClr val="FF0000"/>
                </a:solidFill>
                <a:hlinkClick r:id="rId5" action="ppaction://hlinksldjump"/>
              </a:rPr>
              <a:t>Собери </a:t>
            </a:r>
          </a:p>
          <a:p>
            <a:pPr algn="ctr"/>
            <a:r>
              <a:rPr lang="ru-RU" sz="2000" dirty="0" smtClean="0">
                <a:ln w="11430"/>
                <a:solidFill>
                  <a:srgbClr val="FF0000"/>
                </a:solidFill>
                <a:hlinkClick r:id="rId5" action="ppaction://hlinksldjump"/>
              </a:rPr>
              <a:t>съедобные </a:t>
            </a:r>
          </a:p>
          <a:p>
            <a:pPr algn="ctr"/>
            <a:r>
              <a:rPr lang="ru-RU" sz="2000" dirty="0" smtClean="0">
                <a:ln w="11430"/>
                <a:solidFill>
                  <a:srgbClr val="FF0000"/>
                </a:solidFill>
                <a:hlinkClick r:id="rId5" action="ppaction://hlinksldjump"/>
              </a:rPr>
              <a:t>грибы и </a:t>
            </a:r>
          </a:p>
          <a:p>
            <a:pPr algn="ctr"/>
            <a:r>
              <a:rPr lang="ru-RU" sz="2000" dirty="0" smtClean="0">
                <a:ln w="11430"/>
                <a:solidFill>
                  <a:srgbClr val="FF0000"/>
                </a:solidFill>
                <a:hlinkClick r:id="rId5" action="ppaction://hlinksldjump"/>
              </a:rPr>
              <a:t>ягоды</a:t>
            </a:r>
            <a:endParaRPr lang="ru-RU" sz="2000" cap="none" spc="0" dirty="0">
              <a:ln w="11430"/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08704" y="1526917"/>
            <a:ext cx="145315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dirty="0" smtClean="0">
                <a:ln w="11430"/>
                <a:solidFill>
                  <a:srgbClr val="FF0000"/>
                </a:solidFill>
                <a:hlinkClick r:id="rId6" action="ppaction://hlinksldjump"/>
              </a:rPr>
              <a:t>Найди </a:t>
            </a:r>
          </a:p>
          <a:p>
            <a:pPr algn="ctr"/>
            <a:r>
              <a:rPr lang="ru-RU" sz="2000" dirty="0" smtClean="0">
                <a:ln w="11430"/>
                <a:solidFill>
                  <a:srgbClr val="FF0000"/>
                </a:solidFill>
                <a:hlinkClick r:id="rId6" action="ppaction://hlinksldjump"/>
              </a:rPr>
              <a:t>дорожный </a:t>
            </a:r>
          </a:p>
          <a:p>
            <a:pPr algn="ctr"/>
            <a:r>
              <a:rPr lang="ru-RU" sz="2000" dirty="0" smtClean="0">
                <a:ln w="11430"/>
                <a:solidFill>
                  <a:srgbClr val="FF0000"/>
                </a:solidFill>
                <a:hlinkClick r:id="rId6" action="ppaction://hlinksldjump"/>
              </a:rPr>
              <a:t>знак</a:t>
            </a:r>
            <a:endParaRPr lang="ru-RU" sz="2000" cap="none" spc="0" dirty="0">
              <a:ln w="11430"/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75656" y="3702476"/>
            <a:ext cx="12995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dirty="0" smtClean="0">
                <a:ln w="11430"/>
                <a:solidFill>
                  <a:srgbClr val="FFFF00"/>
                </a:solidFill>
                <a:hlinkClick r:id="rId7" action="ppaction://hlinksldjump"/>
              </a:rPr>
              <a:t>Расскажи </a:t>
            </a:r>
          </a:p>
          <a:p>
            <a:pPr algn="ctr"/>
            <a:r>
              <a:rPr lang="ru-RU" sz="2000" dirty="0" smtClean="0">
                <a:ln w="11430"/>
                <a:solidFill>
                  <a:srgbClr val="FFFF00"/>
                </a:solidFill>
                <a:hlinkClick r:id="rId7" action="ppaction://hlinksldjump"/>
              </a:rPr>
              <a:t>правила </a:t>
            </a:r>
          </a:p>
          <a:p>
            <a:pPr algn="ctr"/>
            <a:r>
              <a:rPr lang="ru-RU" sz="2000" dirty="0" smtClean="0">
                <a:ln w="11430"/>
                <a:solidFill>
                  <a:srgbClr val="FFFF00"/>
                </a:solidFill>
                <a:hlinkClick r:id="rId7" action="ppaction://hlinksldjump"/>
              </a:rPr>
              <a:t>пешехода</a:t>
            </a:r>
            <a:endParaRPr lang="ru-RU" sz="2000" cap="none" spc="0" dirty="0">
              <a:ln w="11430"/>
              <a:solidFill>
                <a:srgbClr val="FFFF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46289" y="3452069"/>
            <a:ext cx="134915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hlinkClick r:id="rId8" action="ppaction://hlinksldjump"/>
              </a:rPr>
              <a:t>Помоги </a:t>
            </a:r>
          </a:p>
          <a:p>
            <a:pPr algn="ctr"/>
            <a:r>
              <a:rPr lang="ru-RU" sz="20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hlinkClick r:id="rId8" action="ppaction://hlinksldjump"/>
              </a:rPr>
              <a:t>Буратино </a:t>
            </a:r>
          </a:p>
          <a:p>
            <a:pPr algn="ctr"/>
            <a:r>
              <a:rPr lang="ru-RU" sz="20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hlinkClick r:id="rId8" action="ppaction://hlinksldjump"/>
              </a:rPr>
              <a:t>собраться </a:t>
            </a:r>
          </a:p>
          <a:p>
            <a:pPr algn="ctr"/>
            <a:r>
              <a:rPr lang="ru-RU" sz="20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hlinkClick r:id="rId8" action="ppaction://hlinksldjump"/>
              </a:rPr>
              <a:t>на пляж</a:t>
            </a:r>
            <a:endParaRPr lang="ru-RU" sz="20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3465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995" r="1827" b="2246"/>
          <a:stretch/>
        </p:blipFill>
        <p:spPr bwMode="auto">
          <a:xfrm>
            <a:off x="0" y="-23361"/>
            <a:ext cx="9144000" cy="691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24" b="88914" l="52971" r="687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00" t="50000" r="35417" b="21941"/>
          <a:stretch/>
        </p:blipFill>
        <p:spPr bwMode="auto">
          <a:xfrm>
            <a:off x="0" y="5013176"/>
            <a:ext cx="1035022" cy="160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667" b="94500" l="61250" r="70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24" t="58191" r="28791" b="6381"/>
          <a:stretch/>
        </p:blipFill>
        <p:spPr bwMode="auto">
          <a:xfrm flipH="1">
            <a:off x="8338340" y="4855062"/>
            <a:ext cx="596212" cy="20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00" b="51667" l="47875" r="6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1" t="22952" r="31715" b="50000"/>
          <a:stretch/>
        </p:blipFill>
        <p:spPr bwMode="auto">
          <a:xfrm>
            <a:off x="1763688" y="3657837"/>
            <a:ext cx="1082350" cy="111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000" b="90167" l="75375" r="94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28" t="62189" r="6714" b="6572"/>
          <a:stretch/>
        </p:blipFill>
        <p:spPr bwMode="auto">
          <a:xfrm>
            <a:off x="4612601" y="3798169"/>
            <a:ext cx="1496346" cy="221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00" b="40167" l="773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14" t="9048" r="8428" b="59904"/>
          <a:stretch/>
        </p:blipFill>
        <p:spPr bwMode="auto">
          <a:xfrm>
            <a:off x="4918111" y="2512841"/>
            <a:ext cx="804123" cy="126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833" b="63667" l="7475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57" t="39524" r="5571" b="42000"/>
          <a:stretch/>
        </p:blipFill>
        <p:spPr bwMode="auto">
          <a:xfrm rot="7082255">
            <a:off x="2690" y="2422015"/>
            <a:ext cx="1338943" cy="105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27" b="59798" l="74286" r="93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43" t="37302" r="8694" b="37532"/>
          <a:stretch/>
        </p:blipFill>
        <p:spPr bwMode="auto">
          <a:xfrm>
            <a:off x="1134818" y="5695155"/>
            <a:ext cx="1257740" cy="118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869" b="92323" l="70286" r="96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61" t="69163" r="4449" b="5671"/>
          <a:stretch/>
        </p:blipFill>
        <p:spPr bwMode="auto">
          <a:xfrm rot="20471639">
            <a:off x="2304862" y="2032590"/>
            <a:ext cx="816429" cy="59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283" b="98788" l="33143" r="66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69" t="72396" r="37102" b="5670"/>
          <a:stretch/>
        </p:blipFill>
        <p:spPr bwMode="auto">
          <a:xfrm>
            <a:off x="1979712" y="6265742"/>
            <a:ext cx="1047362" cy="59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4861" b="71944" l="45000" r="68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50" t="39522" r="33036" b="32815"/>
          <a:stretch/>
        </p:blipFill>
        <p:spPr bwMode="auto">
          <a:xfrm>
            <a:off x="248228" y="3657837"/>
            <a:ext cx="555988" cy="556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2917" b="85417" l="22500" r="40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21" t="67537" r="60707" b="12493"/>
          <a:stretch/>
        </p:blipFill>
        <p:spPr bwMode="auto">
          <a:xfrm>
            <a:off x="3347374" y="4782108"/>
            <a:ext cx="870012" cy="91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67" b="37167" l="3625" r="1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3" t="10041" r="80721" b="59811"/>
          <a:stretch/>
        </p:blipFill>
        <p:spPr bwMode="auto">
          <a:xfrm rot="4075138">
            <a:off x="6790395" y="3096580"/>
            <a:ext cx="974048" cy="140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070" b="100000" l="13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09" t="6430" r="5689" b="15566"/>
          <a:stretch/>
        </p:blipFill>
        <p:spPr bwMode="auto">
          <a:xfrm>
            <a:off x="3817226" y="5870915"/>
            <a:ext cx="1100885" cy="9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36267"/>
            <a:ext cx="3045781" cy="304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1852" y="29083"/>
            <a:ext cx="666105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Найди опасные предметы</a:t>
            </a:r>
            <a:endParaRPr lang="ru-RU" sz="44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Стрелка влево 3"/>
          <p:cNvSpPr/>
          <p:nvPr/>
        </p:nvSpPr>
        <p:spPr>
          <a:xfrm>
            <a:off x="7138522" y="-23362"/>
            <a:ext cx="1944215" cy="1292121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81886" y="167982"/>
            <a:ext cx="1581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3" action="ppaction://hlinksldjump"/>
              </a:rPr>
              <a:t>Карта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18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пасн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пасн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пасн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пасн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пасн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пасн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пасн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пасн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 tmFilter="0, 0; .2, .5; .8, .5; 1, 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000" autoRev="1" fill="hold"/>
                                        <p:tgtEl>
                                          <p:spTgt spid="10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пасн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00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пасн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 tmFilter="0, 0; .2, .5; .8, .5; 1, 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000" autoRev="1" fill="hold"/>
                                        <p:tgtEl>
                                          <p:spTgt spid="1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пасн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 tmFilter="0, 0; .2, .5; .8, .5; 1, 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1000" autoRev="1" fill="hold"/>
                                        <p:tgtEl>
                                          <p:spTgt spid="10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пасн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9" name="Picture 5" descr="D:\1621601928_23-phonoteka_org-p-detskie-foni-dlya-videomontazha-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79362"/>
            <a:ext cx="7047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Собери съедобные грибы и ягоды</a:t>
            </a:r>
            <a:endParaRPr lang="ru-RU" sz="3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28405"/>
            <a:ext cx="3387601" cy="338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Боровик">
            <a:extLst>
              <a:ext uri="{FF2B5EF4-FFF2-40B4-BE49-F238E27FC236}">
                <a16:creationId xmlns:a16="http://schemas.microsoft.com/office/drawing/2014/main" xmlns="" id="{F866730B-4E36-4D36-9520-9728C7DCF6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7" y="3267419"/>
            <a:ext cx="1619673" cy="1642618"/>
          </a:xfrm>
          <a:prstGeom prst="rect">
            <a:avLst/>
          </a:prstGeom>
        </p:spPr>
      </p:pic>
      <p:pic>
        <p:nvPicPr>
          <p:cNvPr id="8" name="Шампиньон">
            <a:extLst>
              <a:ext uri="{FF2B5EF4-FFF2-40B4-BE49-F238E27FC236}">
                <a16:creationId xmlns:a16="http://schemas.microsoft.com/office/drawing/2014/main" xmlns="" id="{8E0CE034-99CC-4178-8D12-E45CDB71A6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8" y="3386630"/>
            <a:ext cx="1666316" cy="15495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936149"/>
            <a:ext cx="1899214" cy="189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Лисичка">
            <a:extLst>
              <a:ext uri="{FF2B5EF4-FFF2-40B4-BE49-F238E27FC236}">
                <a16:creationId xmlns="" xmlns:a16="http://schemas.microsoft.com/office/drawing/2014/main" id="{792142C3-60B8-49D1-B3BB-4AFAA27820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14" y="4758839"/>
            <a:ext cx="1684549" cy="1943711"/>
          </a:xfrm>
          <a:prstGeom prst="rect">
            <a:avLst/>
          </a:prstGeom>
        </p:spPr>
      </p:pic>
      <p:pic>
        <p:nvPicPr>
          <p:cNvPr id="14" name="Мухомор">
            <a:extLst>
              <a:ext uri="{FF2B5EF4-FFF2-40B4-BE49-F238E27FC236}">
                <a16:creationId xmlns="" xmlns:a16="http://schemas.microsoft.com/office/drawing/2014/main" id="{B5C4ED3D-4E51-4E45-ACA2-CD28B12FB8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632612"/>
            <a:ext cx="1904584" cy="170841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73148"/>
            <a:ext cx="1922255" cy="191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137" y="4439762"/>
            <a:ext cx="2073275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корзина">
            <a:extLst>
              <a:ext uri="{FF2B5EF4-FFF2-40B4-BE49-F238E27FC236}">
                <a16:creationId xmlns:a16="http://schemas.microsoft.com/office/drawing/2014/main" xmlns="" id="{8675B28F-EC5C-436D-A84F-4792B52FC6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63" y="2854912"/>
            <a:ext cx="2976774" cy="190392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584" y="2838482"/>
            <a:ext cx="1813359" cy="248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лево 3"/>
          <p:cNvSpPr/>
          <p:nvPr/>
        </p:nvSpPr>
        <p:spPr>
          <a:xfrm>
            <a:off x="7155331" y="0"/>
            <a:ext cx="1842504" cy="12687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423758" y="188640"/>
            <a:ext cx="1581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hlinkClick r:id="rId15" action="ppaction://hlinksldjump"/>
              </a:rPr>
              <a:t>Карта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8222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72 0.00857 C 0.08351 -0.00903 0.08021 -0.02523 0.07847 -0.04259 C 0.07569 -0.06852 0.07309 -0.09537 0.06458 -0.11921 C 0.06493 -0.16805 0.04722 -0.25162 0.07309 -0.30347 C 0.07431 -0.31065 0.07587 -0.3169 0.07847 -0.32338 C 0.08177 -0.3463 0.08403 -0.37083 0.0901 -0.39282 C 0.09479 -0.41018 0.10608 -0.42546 0.11563 -0.43819 C 0.11927 -0.44305 0.12448 -0.44583 0.12847 -0.44977 C 0.12969 -0.45092 0.13038 -0.45301 0.1316 -0.45393 C 0.14392 -0.46273 0.15781 -0.46551 0.17101 -0.47083 C 0.17795 -0.47361 0.18403 -0.47755 0.19115 -0.4794 C 0.20469 -0.47893 0.21806 -0.47917 0.2316 -0.47801 C 0.2474 -0.47662 0.25781 -0.45324 0.26146 -0.43542 C 0.26181 -0.37963 0.26181 -0.32384 0.2625 -0.26805 C 0.26267 -0.26018 0.26233 -0.26111 0.26458 -0.2581 L 0.27101 -0.2625 " pathEditMode="relative" rAng="0" ptsTypes="ffffffffffffff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-2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72 C 0.01927 -0.01157 0.01667 0.04213 0.02153 -0.01759 C 0.02361 -0.04351 0.02743 -0.09537 0.02743 -0.09537 C 0.02708 -0.1412 0.02951 -0.18703 0.02604 -0.23287 C 0.02517 -0.24282 0.00503 -0.26689 -0.00208 -0.27314 C -0.03889 -0.30578 -0.08663 -0.32337 -0.14132 -0.32685 C -0.21233 -0.32638 -0.29149 -0.34814 -0.33056 -0.29583 C -0.34063 -0.25416 -0.33594 -0.2787 -0.33195 -0.19074 C -0.3316 -0.18564 -0.32691 -0.17638 -0.32344 -0.17222 C -0.31806 -0.15856 -0.3092 -0.14699 -0.30139 -0.13425 C -0.29705 -0.12777 -0.29983 -0.12662 -0.29097 -0.12199 C -0.2875 -0.11365 -0.29254 -0.12361 -0.28507 -0.11597 C -0.28403 -0.11504 -0.28351 -0.11273 -0.28351 -0.1125 L -0.29688 -0.12662 " pathEditMode="relative" rAng="0" ptsTypes="ffffffffffff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74" y="-2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59 0.0919 C 0.0316 0.04653 0.03525 0.07454 0.03733 -0.00879 C 0.03785 -0.03472 0.04167 -0.04514 0.04705 -0.07546 C 0.05053 -0.09606 0.05174 -0.11666 0.05417 -0.1375 C 0.05591 -0.15254 0.07032 -0.20532 0.0724 -0.21319 C 0.0875 -0.26828 0.10261 -0.30486 0.14914 -0.31666 C 0.20782 -0.3162 0.26684 -0.31666 0.32553 -0.31527 C 0.32865 -0.31527 0.33872 -0.3 0.33889 -0.29977 C 0.34723 -0.28935 0.35556 -0.27662 0.36441 -0.26736 C 0.36789 -0.26365 0.3724 -0.26065 0.37535 -0.25648 C 0.37952 -0.25023 0.38316 -0.24328 0.38629 -0.23634 C 0.38785 -0.2331 0.39132 -0.22708 0.39132 -0.22685 C 0.39445 -0.21065 0.40296 -0.19699 0.40695 -0.18055 C 0.4066 -0.17176 0.40747 -0.16296 0.40573 -0.1544 C 0.40504 -0.15069 0.39983 -0.14652 0.39983 -0.14629 C 0.39549 -0.12963 0.39705 -0.1375 0.39983 -0.10023 C 0.40018 -0.09606 0.4033 -0.09282 0.4033 -0.08796 L 0.40695 -0.09699 " pathEditMode="relative" rAng="0" ptsTypes="ffffffffffffffff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6" y="-20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94 -0.10996 C 0.05816 -0.11852 0.0585 -0.125 0.06336 -0.13125 C 0.06406 -0.13311 0.06458 -0.13519 0.06545 -0.13704 C 0.06666 -0.14005 0.06961 -0.14561 0.06961 -0.14561 C 0.07222 -0.15996 0.06857 -0.14468 0.07291 -0.15394 C 0.07517 -0.15857 0.07604 -0.1669 0.07812 -0.17246 C 0.0809 -0.1801 0.08159 -0.18889 0.08454 -0.19653 C 0.0842 -0.25093 0.08593 -0.30533 0.0835 -0.35973 C 0.08333 -0.3632 0.07934 -0.36343 0.07708 -0.36528 C 0.04757 -0.38889 0.08055 -0.36273 0.06215 -0.37523 C 0.04809 -0.38473 0.03385 -0.39445 0.01961 -0.40371 C 0.00972 -0.41019 0.00277 -0.42014 -0.00695 -0.42639 C -0.00886 -0.43033 -0.00903 -0.43334 -0.01337 -0.42917 C -0.02118 -0.42176 -0.02865 -0.40695 -0.03559 -0.39792 C -0.03733 -0.39561 -0.03924 -0.39329 -0.04098 -0.39098 C -0.04167 -0.39005 -0.04306 -0.38797 -0.04306 -0.38797 C -0.04341 -0.37014 -0.04306 -0.35209 -0.0441 -0.33426 C -0.0441 -0.33287 -0.04584 -0.33241 -0.04636 -0.33125 C -0.0474 -0.32871 -0.04844 -0.32292 -0.04844 -0.32292 L -0.0441 -0.33287 " pathEditMode="relative" ptsTypes="ffffffffffffffffff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пасн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пасн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8102 C 0.0007 0.04259 0.00243 -0.00047 -5.55556E-7 -0.03959 C -0.00069 -0.05139 -0.01024 -0.06343 -0.0158 -0.07315 C -0.02691 -0.09375 -0.03299 -0.11922 -0.05035 -0.13542 C -0.0533 -0.14167 -0.05399 -0.14723 -0.05538 -0.15417 C -0.0559 -0.15718 -0.05937 -0.15834 -0.06076 -0.16088 C -0.0651 -0.16875 -0.07413 -0.17686 -0.08281 -0.18079 C -0.0868 -0.18542 -0.09271 -0.18704 -0.09844 -0.18889 C -0.11684 -0.18866 -0.13524 -0.18866 -0.15365 -0.18797 C -0.16128 -0.18773 -0.16667 -0.17917 -0.17361 -0.17871 C -0.18507 -0.17778 -0.1967 -0.17801 -0.20816 -0.17778 C -0.21424 -0.17385 -0.2118 -0.16875 -0.21354 -0.16181 C -0.21458 -0.15718 -0.21927 -0.15255 -0.22274 -0.15023 C -0.22691 -0.14398 -0.2342 -0.14213 -0.24045 -0.13843 C -0.24514 -0.13611 -0.24687 -0.13172 -0.25104 -0.12917 C -0.25312 -0.12616 -0.26059 -0.11852 -0.26354 -0.11667 C -0.26684 -0.11135 -0.26823 -0.10787 -0.27309 -0.10463 C -0.27604 -0.09537 -0.27847 -0.08704 -0.28333 -0.07848 C -0.28576 -0.07431 -0.29115 -0.0713 -0.29375 -0.0669 C -0.29479 -0.06204 -0.29462 -0.05695 -0.29601 -0.05209 C -0.29878 -0.04236 -0.30486 -0.03658 -0.3118 -0.02986 C -0.31458 -0.02061 -0.31719 -0.01181 -0.32118 -0.00278 C -0.32361 0.00277 -0.32465 0.00671 -0.32951 0.01018 C -0.33177 0.01365 -0.33837 0.02037 -0.34201 0.02268 C -0.34444 0.02639 -0.34722 0.02754 -0.34913 0.03125 C -0.34913 0.04097 -0.34913 0.05069 -0.34844 0.06064 C -0.34826 0.06342 -0.34635 0.06828 -0.34635 0.06875 L -0.33993 0.06597 " pathEditMode="relative" rAng="0" ptsTypes="ffffffffffffffffffffffffffAA">
                                      <p:cBhvr>
                                        <p:cTn id="4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-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C -0.02222 -0.0456 -0.00451 -0.10254 -0.00573 -0.15903 C -0.0059 -0.16551 -0.00764 -0.17824 -0.00764 -0.17801 C -0.0085 -0.25463 -0.00416 -0.23958 -0.01146 -0.27824 C -0.01528 -0.3206 -0.02448 -0.35833 -0.04045 -0.3949 C -0.04357 -0.40185 -0.04566 -0.40926 -0.04809 -0.41666 C -0.0493 -0.42014 -0.0493 -0.42546 -0.05191 -0.42708 C -0.06007 -0.4324 -0.06823 -0.4449 -0.075 -0.45393 C -0.08333 -0.46504 -0.09323 -0.48518 -0.10486 -0.48981 C -0.10885 -0.49352 -0.11284 -0.49421 -0.11736 -0.49629 C -0.13316 -0.49514 -0.13611 -0.49398 -0.14896 -0.48981 C -0.15208 -0.48889 -0.15295 -0.48889 -0.15573 -0.48727 C -0.15903 -0.48518 -0.16545 -0.48078 -0.16545 -0.48055 C -0.16753 -0.47685 -0.17014 -0.47361 -0.17205 -0.46944 C -0.17569 -0.46134 -0.17621 -0.45208 -0.17986 -0.44375 C -0.18698 -0.42778 -0.19791 -0.41574 -0.20764 -0.40278 C -0.2151 -0.39282 -0.22205 -0.38102 -0.23073 -0.37315 C -0.23403 -0.36666 -0.23698 -0.3581 -0.24132 -0.35278 C -0.24566 -0.34097 -0.24357 -0.3456 -0.24705 -0.33865 C -0.25243 -0.30509 -0.24809 -0.26412 -0.24809 -0.22824 " pathEditMode="relative" rAng="0" ptsTypes="fffffffffffffffffffA">
                                      <p:cBhvr>
                                        <p:cTn id="4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-24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C -0.00069 -0.03565 -0.00139 -0.06482 -0.0059 -0.09862 C -0.00677 -0.11042 -0.00868 -0.12153 -0.00972 -0.13334 C -0.0092 -0.31227 -0.05972 -0.4088 0.01146 -0.50371 C 0.01354 -0.51088 0.01632 -0.52084 0.02014 -0.52686 C 0.03629 -0.55232 0.06667 -0.55857 0.08941 -0.56922 C 0.13368 -0.56875 0.17778 -0.56945 0.22205 -0.56783 C 0.22309 -0.56783 0.22309 -0.56505 0.22396 -0.56413 C 0.22483 -0.56297 0.22587 -0.5625 0.22691 -0.56158 C 0.22969 -0.55602 0.2316 -0.55533 0.23351 -0.54862 C 0.24358 -0.46158 0.27639 -0.34676 0.22882 -0.28334 C 0.22708 -0.27709 0.22778 -0.28079 0.22778 -0.27176 " pathEditMode="relative" ptsTypes="fffffffffffA">
                                      <p:cBhvr>
                                        <p:cTn id="5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Админ\Desktop\Pravida-dorozhnogo-dvizheniia-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" t="17739" r="1341" b="2286"/>
          <a:stretch/>
        </p:blipFill>
        <p:spPr bwMode="auto">
          <a:xfrm>
            <a:off x="179512" y="936763"/>
            <a:ext cx="8805000" cy="46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80528" y="116632"/>
            <a:ext cx="68458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Найди дорожный знак</a:t>
            </a:r>
            <a:endParaRPr lang="ru-RU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5042" y="-99392"/>
            <a:ext cx="1809017" cy="190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672" y="1077991"/>
            <a:ext cx="576064" cy="599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596" y="1075619"/>
            <a:ext cx="661044" cy="59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320" y="1107536"/>
            <a:ext cx="658101" cy="61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434" y="1077991"/>
            <a:ext cx="586049" cy="59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45" y="2602277"/>
            <a:ext cx="59213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758" y="2602277"/>
            <a:ext cx="592137" cy="59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539" y="2602087"/>
            <a:ext cx="656099" cy="59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346" y="4200252"/>
            <a:ext cx="59213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301" y="4200252"/>
            <a:ext cx="59213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50" y="2602087"/>
            <a:ext cx="59213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45" y="4242391"/>
            <a:ext cx="592137" cy="55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748" y="4242391"/>
            <a:ext cx="592137" cy="55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2" y="5613910"/>
            <a:ext cx="7191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2" y="6193587"/>
            <a:ext cx="712787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399" y="5693338"/>
            <a:ext cx="731837" cy="63341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998" y="6199187"/>
            <a:ext cx="774700" cy="658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016" y="5634264"/>
            <a:ext cx="7620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168" y="6206535"/>
            <a:ext cx="712787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955" y="5600309"/>
            <a:ext cx="731837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42" y="6150431"/>
            <a:ext cx="7493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351" y="5592004"/>
            <a:ext cx="7620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69" y="6243533"/>
            <a:ext cx="712787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956" y="5604006"/>
            <a:ext cx="73183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902" y="6139298"/>
            <a:ext cx="7493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лево 1"/>
          <p:cNvSpPr/>
          <p:nvPr/>
        </p:nvSpPr>
        <p:spPr>
          <a:xfrm>
            <a:off x="7178862" y="64076"/>
            <a:ext cx="1805649" cy="113267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86333" y="147408"/>
            <a:ext cx="1581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0" action="ppaction://hlinksldjump"/>
              </a:rPr>
              <a:t>Карта</a:t>
            </a:r>
            <a:endParaRPr lang="ru-RU" sz="44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223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71663E-6 C 0.00035 -0.01272 0.00017 -0.02544 0.00104 -0.03816 C 0.00121 -0.04025 0.0026 -0.04187 0.0033 -0.04395 C 0.00573 -0.05204 0.00764 -0.05968 0.0099 -0.06754 C 0.01545 -0.08651 0.01944 -0.10502 0.02639 -0.12306 C 0.0309 -0.13463 0.03246 -0.14874 0.03507 -0.16123 C 0.03559 -0.16354 0.03785 -0.17511 0.03837 -0.1758 C 0.04097 -0.18066 0.04392 -0.18505 0.04618 -0.19037 C 0.04826 -0.19523 0.05 -0.20217 0.05278 -0.20657 C 0.05538 -0.21073 0.05833 -0.21489 0.06146 -0.21836 C 0.06371 -0.22068 0.06615 -0.22276 0.06805 -0.22553 C 0.08264 -0.24612 0.09236 -0.27041 0.10434 -0.29285 C 0.10816 -0.30025 0.1092 -0.31066 0.11094 -0.31922 C 0.11615 -0.34466 0.11771 -0.37196 0.12413 -0.39694 C 0.12448 -0.45639 0.12448 -0.51607 0.12517 -0.57552 C 0.12535 -0.5931 0.1342 -0.60398 0.14618 -0.60768 C 0.14653 -0.61855 0.14618 -0.62942 0.14722 -0.64006 C 0.1474 -0.64191 0.14878 -0.64284 0.14948 -0.64446 C 0.15087 -0.6477 0.15121 -0.65163 0.15278 -0.65463 C 0.15365 -0.65625 0.15608 -0.65903 0.15608 -0.65903 " pathEditMode="relative" ptsTypes="fffffffffffffffffffA"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5 -0.02961 C -0.00434 -0.05945 0.00503 -0.08837 0.01059 -0.11752 C 0.02031 -0.16979 0.03472 -0.21837 0.05225 -0.26695 C 0.06059 -0.29031 0.06562 -0.31645 0.07326 -0.34005 C 0.08333 -0.37127 0.09618 -0.39811 0.10833 -0.42795 C 0.12031 -0.45709 0.13975 -0.48092 0.15225 -0.50984 C 0.17309 -0.55795 0.19514 -0.60514 0.22482 -0.6447 C 0.22951 -0.65094 0.23767 -0.65557 0.24236 -0.66066 C 0.25277 -0.67176 0.26406 -0.68633 0.27656 -0.69304 C 0.28264 -0.70114 0.27673 -0.6942 0.2842 -0.70021 C 0.28646 -0.70206 0.2908 -0.70623 0.2908 -0.706 C 0.29427 -0.71294 0.29965 -0.71872 0.30503 -0.72219 C 0.30729 -0.72658 0.31024 -0.73005 0.31284 -0.73399 C 0.31493 -0.73699 0.31944 -0.74278 0.31944 -0.74254 C 0.321 -0.74902 0.32048 -0.74555 0.32048 -0.75295 " pathEditMode="relative" rAng="0" ptsTypes="ffffffffffffffA">
                                      <p:cBhvr>
                                        <p:cTn id="1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9" y="-361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096E-6 C 0.00538 -0.02776 0.02396 -0.04072 0.03629 -0.06292 C 0.04809 -0.08421 0.05556 -0.1078 0.06927 -0.12746 C 0.08108 -0.14435 0.09549 -0.16586 0.1099 -0.17997 C 0.12778 -0.19755 0.14635 -0.21259 0.16372 -0.23133 C 0.17118 -0.23942 0.1783 -0.24798 0.18576 -0.25631 C 0.19549 -0.26741 0.20122 -0.28337 0.20885 -0.29725 C 0.21719 -0.31252 0.22517 -0.32802 0.2342 -0.34259 C 0.24427 -0.35902 0.25608 -0.37289 0.26823 -0.38654 C 0.27292 -0.39186 0.27882 -0.39441 0.28351 -0.39973 C 0.28611 -0.40274 0.2875 -0.40713 0.2901 -0.40991 C 0.30781 -0.42818 0.28142 -0.39094 0.30781 -0.4261 C 0.32951 -0.45501 0.34306 -0.49156 0.36597 -0.5184 C 0.37014 -0.52325 0.37257 -0.52996 0.37691 -0.53436 C 0.38576 -0.54315 0.39688 -0.548 0.4066 -0.55494 C 0.41233 -0.55911 0.41736 -0.5642 0.42309 -0.56813 C 0.4283 -0.57715 0.4349 -0.58178 0.44288 -0.58571 C 0.45017 -0.59543 0.45382 -0.59242 0.46372 -0.59728 C 0.46892 -0.59982 0.47413 -0.6019 0.47917 -0.60468 C 0.48021 -0.66621 0.48021 -0.64377 0.48021 -0.67199 " pathEditMode="relative" ptsTypes="fffffffffffffffffffA">
                                      <p:cBhvr>
                                        <p:cTn id="1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-0.00601 C 0.0118 -0.0148 0.01493 -0.01596 0.01996 -0.02221 C 0.02673 -0.0303 0.03246 -0.03678 0.03975 -0.04418 C 0.04357 -0.04811 0.04548 -0.05367 0.04965 -0.05737 C 0.05833 -0.08559 0.07343 -0.10664 0.08923 -0.12769 C 0.09288 -0.13255 0.09635 -0.13925 0.10017 -0.14365 C 0.10451 -0.14874 0.10781 -0.14989 0.11232 -0.15406 C 0.12291 -0.16377 0.13264 -0.17603 0.14427 -0.1832 C 0.15104 -0.19269 0.15868 -0.20148 0.1651 -0.21119 C 0.17361 -0.22415 0.17986 -0.23942 0.18698 -0.25353 C 0.19166 -0.26278 0.19791 -0.27018 0.20347 -0.27851 C 0.20972 -0.28799 0.21927 -0.29563 0.22656 -0.30326 C 0.24514 -0.32246 0.2651 -0.33796 0.28698 -0.35022 C 0.29375 -0.35415 0.29791 -0.36202 0.30468 -0.36618 C 0.30972 -0.37474 0.31736 -0.38122 0.32118 -0.39116 C 0.32587 -0.40365 0.33559 -0.42147 0.34531 -0.42771 C 0.34913 -0.43303 0.35208 -0.43928 0.35625 -0.4439 C 0.3658 -0.45454 0.36475 -0.45339 0.375 -0.4601 C 0.37569 -0.46056 0.38316 -0.46518 0.38368 -0.46588 C 0.39114 -0.47559 0.38489 -0.46842 0.39253 -0.47467 C 0.39705 -0.47814 0.40607 -0.4897 0.41007 -0.49086 C 0.41788 -0.49317 0.42448 -0.49803 0.43212 -0.50104 C 0.44062 -0.50428 0.44896 -0.50775 0.45746 -0.51122 C 0.46267 -0.51631 0.46718 -0.52047 0.47274 -0.5244 C 0.47604 -0.53088 0.48489 -0.54198 0.48489 -0.54175 C 0.48941 -0.55447 0.5 -0.55355 0.50902 -0.55818 C 0.51527 -0.56141 0.51736 -0.5628 0.52448 -0.56396 C 0.53455 -0.57391 0.52986 -0.56835 0.53871 -0.58015 C 0.54132 -0.58362 0.54201 -0.59287 0.54305 -0.59611 C 0.54479 -0.6019 0.54757 -0.60675 0.54965 -0.6123 C 0.55208 -0.61901 0.55277 -0.62618 0.55625 -0.63266 C 0.55712 -0.63428 0.5585 -0.63544 0.55955 -0.63706 C 0.56041 -0.63844 0.56111 -0.64006 0.5618 -0.64145 C 0.56649 -0.66898 0.58159 -0.67962 0.59687 -0.69581 C 0.59843 -0.69743 0.60468 -0.70414 0.60677 -0.70599 C 0.60781 -0.70715 0.61007 -0.709 0.61007 -0.70877 C 0.61354 -0.71571 0.61597 -0.71478 0.62222 -0.71617 C 0.62639 -0.72172 0.63298 -0.7312 0.63767 -0.73537 C 0.64062 -0.74138 0.64062 -0.7474 0.64531 -0.75133 C 0.646 -0.75272 0.64757 -0.75572 0.64757 -0.75549 L 0.65746 -0.74555 " pathEditMode="relative" rAng="0" ptsTypes="fffffffffffffffffffffffffffffffffffffff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61" y="-374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92505E-6 C -0.0066 -0.01273 -0.00799 -0.02823 -0.01216 -0.04234 C -0.01528 -0.05275 -0.01684 -0.06501 -0.02414 -0.07172 C -0.03525 -0.09392 -0.04549 -0.11844 -0.06146 -0.13463 C -0.07205 -0.15846 -0.08108 -0.18391 -0.09341 -0.20634 C -0.10678 -0.23086 -0.12223 -0.25793 -0.12969 -0.28684 C -0.13178 -0.3072 -0.13455 -0.32409 -0.14063 -0.34259 C -0.14358 -0.35138 -0.14653 -0.36619 -0.15278 -0.37197 C -0.15521 -0.37706 -0.15782 -0.37798 -0.15938 -0.38354 C -0.16025 -0.39927 -0.16042 -0.41476 -0.16598 -0.42887 C -0.16459 -0.4416 -0.16476 -0.43674 -0.16476 -0.44368 L -0.16268 -0.45386 " pathEditMode="relative" ptsTypes="ffffffffffAA">
                                      <p:cBhvr>
                                        <p:cTn id="26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00856 C -0.0066 0.00671 -0.00764 0.00301 -0.01129 -0.00023 C -0.01632 -0.01087 -0.01545 -0.0259 -0.01788 -0.03816 C -0.01927 -0.05829 -0.02136 -0.07865 -0.02448 -0.09831 C -0.02413 -0.16539 -0.03507 -0.28406 -0.01563 -0.36618 C -0.01459 -0.38468 -0.01424 -0.40342 -0.01233 -0.42193 C -0.01111 -0.43349 -0.01007 -0.44714 -0.00799 -0.45847 C -0.00729 -0.46264 -0.00469 -0.46611 -0.00469 -0.47027 C -0.00434 -0.49271 -0.00469 -0.51515 -0.00469 -0.53759 " pathEditMode="relative" rAng="0" ptsTypes="ffffffffA">
                                      <p:cBhvr>
                                        <p:cTn id="31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-27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0601 C -0.00312 -0.00602 -0.0033 -0.01828 0.00156 -0.02915 C 0.01372 -0.05667 0.03368 -0.07773 0.04445 -0.10664 C 0.05695 -0.17974 0.10556 -0.22762 0.1224 -0.29841 C 0.12379 -0.30997 0.12413 -0.32061 0.12795 -0.33079 C 0.12969 -0.34282 0.13247 -0.35415 0.13455 -0.36595 C 0.1349 -0.37382 0.13438 -0.38168 0.13559 -0.38931 C 0.13594 -0.3914 0.13785 -0.39209 0.13889 -0.39371 C 0.15139 -0.41337 0.14236 -0.40111 0.15 -0.41129 C 0.15313 -0.42424 0.15208 -0.41869 0.15208 -0.44483 C 0.15208 -0.44691 0.15104 -0.43697 0.15104 -0.43905 L 0.15208 -0.44923 " pathEditMode="relative" rAng="0" ptsTypes="ffffffffffAA">
                                      <p:cBhvr>
                                        <p:cTn id="3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47" y="-227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74231E-6 C 0.00416 -0.02059 0.01406 -0.02568 0.02517 -0.04396 C 0.03941 -0.06732 0.05173 -0.09207 0.0658 -0.11567 C 0.07066 -0.12376 0.071 -0.13024 0.07465 -0.13926 C 0.08698 -0.16933 0.1 -0.19871 0.11423 -0.22716 C 0.12534 -0.24937 0.1434 -0.26626 0.15712 -0.28569 C 0.17534 -0.31136 0.1908 -0.34167 0.20434 -0.37197 C 0.20642 -0.3766 0.20642 -0.38076 0.20868 -0.38516 C 0.21944 -0.40528 0.22899 -0.4298 0.23402 -0.45409 C 0.23524 -0.46034 0.24375 -0.48971 0.2493 -0.49365 C 0.25989 -0.50128 0.26232 -0.49966 0.27465 -0.50082 C 0.28559 -0.50382 0.2967 -0.50498 0.30764 -0.50822 C 0.31649 -0.52002 0.31198 -0.51631 0.31979 -0.5214 C 0.32257 -0.52742 0.32187 -0.52418 0.32187 -0.53158 " pathEditMode="relative" ptsTypes="fffffffffffffA">
                                      <p:cBhvr>
                                        <p:cTn id="41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047 C -0.00625 -0.00278 -0.01094 -0.00671 -0.01632 -0.00926 C -0.02465 -0.01319 -0.03403 -0.01481 -0.04271 -0.01643 C -0.05555 -0.02244 -0.06979 -0.02383 -0.08333 -0.02522 C -0.09236 -0.0273 -0.10174 -0.02684 -0.11076 -0.02961 C -0.11545 -0.031 -0.11927 -0.0354 -0.12396 -0.03701 C -0.13698 -0.04187 -0.15104 -0.04002 -0.16458 -0.04141 C -0.18108 -0.04326 -0.19774 -0.04696 -0.21406 -0.0502 C -0.24479 -0.06246 -0.27465 -0.07426 -0.30417 -0.09114 C -0.34132 -0.11243 -0.37691 -0.13995 -0.41632 -0.15406 C -0.42222 -0.15892 -0.42778 -0.15915 -0.43385 -0.16285 C -0.45469 -0.17558 -0.43177 -0.1684 -0.47552 -0.17026 C -0.47951 -0.18066 -0.48021 -0.19848 -0.48767 -0.20542 C -0.49062 -0.20426 -0.4934 -0.20241 -0.49653 -0.20241 " pathEditMode="relative" ptsTypes="fffffffffffffA">
                                      <p:cBhvr>
                                        <p:cTn id="4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5.096E-6 C -0.00417 -0.0081 -0.00174 -0.00278 -0.0066 -0.0162 C -0.00677 -0.01666 -0.02448 -0.04442 -0.02639 -0.04696 C -0.0533 -0.08074 -0.07882 -0.1122 -0.10989 -0.13926 C -0.11354 -0.1425 -0.11632 -0.14736 -0.11979 -0.15083 C -0.13142 -0.16216 -0.14635 -0.1765 -0.15937 -0.18599 C -0.17135 -0.19478 -0.18229 -0.20634 -0.19462 -0.21398 C -0.21354 -0.22554 -0.23177 -0.2385 -0.25052 -0.25053 C -0.26875 -0.26209 -0.28472 -0.27921 -0.30121 -0.29448 C -0.30312 -0.29633 -0.30503 -0.29818 -0.3066 -0.30026 C -0.30781 -0.30188 -0.30851 -0.30466 -0.30989 -0.30604 C -0.31545 -0.31136 -0.32396 -0.31645 -0.33073 -0.31923 C -0.33229 -0.31391 -0.33316 -0.31298 -0.33073 -0.30604 C -0.32726 -0.29563 -0.32743 -0.30489 -0.32743 -0.30026 " pathEditMode="relative" ptsTypes="fffffffffffffA">
                                      <p:cBhvr>
                                        <p:cTn id="51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0.00162 C -0.00209 -0.00116 -0.01285 -0.00185 -0.02257 -0.00717 C -0.04497 -0.01966 -0.05955 -0.0465 -0.07639 -0.06847 C -0.08195 -0.07564 -0.08872 -0.0805 -0.09514 -0.08605 C -0.09983 -0.09022 -0.10313 -0.09693 -0.10712 -0.10225 C -0.1125 -0.10942 -0.11945 -0.11543 -0.12483 -0.12283 C -0.13247 -0.13371 -0.13785 -0.14735 -0.14671 -0.15637 C -0.14896 -0.16239 -0.15105 -0.16632 -0.15452 -0.17095 C -0.15521 -0.17303 -0.15556 -0.17511 -0.1566 -0.17696 C -0.15782 -0.17928 -0.16007 -0.18043 -0.16111 -0.18275 C -0.16546 -0.19223 -0.16216 -0.19154 -0.16875 -0.20033 C -0.17066 -0.20842 -0.1698 -0.2031 -0.1698 -0.21652 " pathEditMode="relative" rAng="0" ptsTypes="fffffffffffA">
                                      <p:cBhvr>
                                        <p:cTn id="56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1" y="-109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5.09137E-6 C -0.03871 -0.0754 0.00209 0.00579 -0.00329 -0.26208 C -0.00329 -0.26555 -0.00763 -0.2674 -0.00763 -0.27087 C -0.00763 -0.27573 -0.00763 -0.28059 -0.00763 -0.28544 " pathEditMode="relative" ptsTypes="fffA">
                                      <p:cBhvr>
                                        <p:cTn id="61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sp>
        <p:nvSpPr>
          <p:cNvPr id="3" name="Прямоугольник 2"/>
          <p:cNvSpPr/>
          <p:nvPr/>
        </p:nvSpPr>
        <p:spPr>
          <a:xfrm>
            <a:off x="5916" y="-35691"/>
            <a:ext cx="9138084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Расскажи правила пешехода</a:t>
            </a:r>
            <a:endParaRPr lang="ru-RU" sz="3600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2996515"/>
            <a:ext cx="1368151" cy="124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Минус 4"/>
          <p:cNvSpPr/>
          <p:nvPr/>
        </p:nvSpPr>
        <p:spPr>
          <a:xfrm>
            <a:off x="2699792" y="3001492"/>
            <a:ext cx="2088232" cy="239619"/>
          </a:xfrm>
          <a:prstGeom prst="mathMinu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651" y="3241111"/>
            <a:ext cx="1560513" cy="5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273" y="3364749"/>
            <a:ext cx="1560513" cy="5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651" y="3501008"/>
            <a:ext cx="1560512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664309"/>
            <a:ext cx="1560512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651" y="3854632"/>
            <a:ext cx="1560512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77072"/>
            <a:ext cx="1560512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Админ\Desktop\6a00d8341caabc53ef01630311113e970d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529" y="2398641"/>
            <a:ext cx="1656184" cy="193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632847" y="4681228"/>
            <a:ext cx="755577" cy="1316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1" name="Picture 17" descr="C:\Users\Админ\Desktop\017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869159"/>
            <a:ext cx="1343571" cy="179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Админ\Desktop\5b1f1a2163fd4ee350776bcf2e26fb42.gif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419" y="1287359"/>
            <a:ext cx="3057017" cy="171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66881"/>
            <a:ext cx="2736305" cy="287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5-конечная звезда 6">
            <a:hlinkClick r:id="rId19" action="ppaction://hlinkfile"/>
          </p:cNvPr>
          <p:cNvSpPr/>
          <p:nvPr/>
        </p:nvSpPr>
        <p:spPr>
          <a:xfrm>
            <a:off x="3184845" y="1596759"/>
            <a:ext cx="502316" cy="416747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9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469397" y="5471418"/>
            <a:ext cx="487363" cy="487363"/>
          </a:xfrm>
          <a:prstGeom prst="rect">
            <a:avLst/>
          </a:prstGeom>
        </p:spPr>
      </p:pic>
      <p:pic>
        <p:nvPicPr>
          <p:cNvPr id="10" name="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55636" y="4348534"/>
            <a:ext cx="487363" cy="487363"/>
          </a:xfrm>
          <a:prstGeom prst="rect">
            <a:avLst/>
          </a:prstGeom>
        </p:spPr>
      </p:pic>
      <p:pic>
        <p:nvPicPr>
          <p:cNvPr id="11" name="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17495" y="5913444"/>
            <a:ext cx="487363" cy="487363"/>
          </a:xfrm>
          <a:prstGeom prst="rect">
            <a:avLst/>
          </a:prstGeom>
        </p:spPr>
      </p:pic>
      <p:pic>
        <p:nvPicPr>
          <p:cNvPr id="12" name="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982034" y="3861171"/>
            <a:ext cx="487363" cy="487363"/>
          </a:xfrm>
          <a:prstGeom prst="rect">
            <a:avLst/>
          </a:prstGeom>
        </p:spPr>
      </p:pic>
      <p:pic>
        <p:nvPicPr>
          <p:cNvPr id="13" name="6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69397" y="4835897"/>
            <a:ext cx="487363" cy="487363"/>
          </a:xfrm>
          <a:prstGeom prst="rect">
            <a:avLst/>
          </a:prstGeom>
        </p:spPr>
      </p:pic>
      <p:sp>
        <p:nvSpPr>
          <p:cNvPr id="8" name="5-конечная звезда 7"/>
          <p:cNvSpPr/>
          <p:nvPr/>
        </p:nvSpPr>
        <p:spPr>
          <a:xfrm>
            <a:off x="5724128" y="1287359"/>
            <a:ext cx="504056" cy="432048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2492382" y="3072609"/>
            <a:ext cx="494073" cy="484388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2267744" y="4743110"/>
            <a:ext cx="596028" cy="414732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4716016" y="5445224"/>
            <a:ext cx="504056" cy="414732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164288" y="6029955"/>
            <a:ext cx="1979712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0" name="Picture 16" descr="C:\Users\Админ\Desktop\0008-021-A-chto-ljubjat-devochki-bolshe-vsego-na-svete.gif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701" y="5131280"/>
            <a:ext cx="935081" cy="126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трелка влево 17"/>
          <p:cNvSpPr/>
          <p:nvPr/>
        </p:nvSpPr>
        <p:spPr>
          <a:xfrm>
            <a:off x="7380312" y="-35692"/>
            <a:ext cx="1724546" cy="1323051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523720" y="125023"/>
            <a:ext cx="15811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3" action="ppaction://hlinksldjump"/>
              </a:rPr>
              <a:t>Карта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564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4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3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4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1290" y="274638"/>
            <a:ext cx="1025510" cy="5498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6" name="Picture 4" descr="C:\Users\Админ\Desktop\1675456151_gas-kvas-com-p-fonovii-risunok-plyazh-4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" y="-3651"/>
            <a:ext cx="913811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415" y="1700808"/>
            <a:ext cx="1104170" cy="101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16" y="5839311"/>
            <a:ext cx="93315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783" y="3547141"/>
            <a:ext cx="1093587" cy="109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70" y="2820701"/>
            <a:ext cx="93821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82" y="2214131"/>
            <a:ext cx="1256455" cy="117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13" y="1967290"/>
            <a:ext cx="881297" cy="111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871" y="2241041"/>
            <a:ext cx="1152128" cy="94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90" y="2892152"/>
            <a:ext cx="1054269" cy="98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098" y="4324047"/>
            <a:ext cx="129857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679" y="21371"/>
            <a:ext cx="75473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Помоги Буратино собраться на пляж</a:t>
            </a:r>
            <a:endParaRPr lang="ru-RU" sz="3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18" y="3942821"/>
            <a:ext cx="2938463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Админ\Desktop\sumochk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300" y="4566875"/>
            <a:ext cx="2088232" cy="254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304143"/>
            <a:ext cx="167005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210" y="3642149"/>
            <a:ext cx="9747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56" y="3288514"/>
            <a:ext cx="1049337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93" y="3985749"/>
            <a:ext cx="12557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70508"/>
            <a:ext cx="1566863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 descr="C:\Users\Админ\Desktop\png-clipart-rubbish-bins-waste-paper-baskets-municipal-solid-waste-cleaning-cleaning-television-waste-containment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66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527" y="5174786"/>
            <a:ext cx="2383492" cy="159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лево 3"/>
          <p:cNvSpPr/>
          <p:nvPr/>
        </p:nvSpPr>
        <p:spPr>
          <a:xfrm>
            <a:off x="7245406" y="344536"/>
            <a:ext cx="1833394" cy="114024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493416" y="529939"/>
            <a:ext cx="15811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hlinkClick r:id="rId23" action="ppaction://hlinksldjump"/>
              </a:rPr>
              <a:t>Карта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9770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54106E-7 C 0.0033 0.05806 0.00903 0.11519 0.01476 0.17279 C 0.0151 0.29192 -0.02222 0.42377 0.01771 0.53041 C 0.02239 0.54314 0.02361 0.55887 0.03055 0.56997 L 0.04045 0.56326 " pathEditMode="relative" ptsTypes="fffAA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07495E-6 C -0.0099 0.04441 -0.02674 0.08489 -0.03958 0.12792 C -0.0467 0.15221 -0.05 0.17719 -0.05538 0.20194 C -0.06181 0.23178 -0.06927 0.26556 -0.07917 0.29424 C -0.08281 0.30488 -0.08663 0.31483 -0.08906 0.32593 C -0.09462 0.35045 -0.09792 0.37543 -0.10399 0.39972 C -0.10538 0.41453 -0.10799 0.42887 -0.11094 0.44321 C -0.11059 0.44853 -0.11111 0.45408 -0.1099 0.45917 C -0.10955 0.46033 -0.10868 0.45732 -0.10799 0.4564 C -0.10625 0.45408 -0.10469 0.452 -0.10295 0.44992 C -0.09913 0.44506 -0.09392 0.44321 -0.09011 0.43812 L -0.09011 0.40504 " pathEditMode="relative" ptsTypes="ffffffffffAA">
                                      <p:cBhvr>
                                        <p:cTn id="11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737E-7 C 0.04393 0.02405 0.05973 0.05829 0.09098 0.10293 C 0.12414 0.15012 0.16285 0.19477 0.20486 0.22692 C 0.21337 0.2334 0.21823 0.24589 0.22466 0.25584 C 0.24011 0.27943 0.26059 0.30279 0.28212 0.31644 C 0.2875 0.32408 0.30122 0.33541 0.30886 0.34027 C 0.31285 0.34559 0.31702 0.34813 0.32171 0.35207 C 0.32552 0.3597 0.33195 0.36502 0.33664 0.37196 C 0.34375 0.38237 0.35035 0.39208 0.35643 0.40365 C 0.35834 0.41545 0.36129 0.42863 0.36528 0.43927 C 0.36667 0.44321 0.36719 0.44922 0.36927 0.45246 C 0.36997 0.45362 0.37136 0.45408 0.37223 0.455 C 0.37431 0.45732 0.37448 0.45894 0.37622 0.46171 C 0.37709 0.4631 0.37917 0.46564 0.37917 0.46564 L 0.38108 0.47629 " pathEditMode="relative" ptsTypes="fffffffffffffAA">
                                      <p:cBhvr>
                                        <p:cTn id="16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33727E-6 C 0.00417 -0.00509 0.0099 -0.00462 0.01493 -0.00786 C 0.02483 -0.01411 0.03507 -0.01665 0.04566 -0.01966 C 0.08368 -0.04511 0.12813 -0.01827 0.16736 -0.01827 " pathEditMode="relative" ptsTypes="fffA">
                                      <p:cBhvr>
                                        <p:cTn id="2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9.04464E-6 C 0.01719 0.02567 0.0408 0.03469 0.06441 0.04741 C 0.10122 0.06708 0.13906 0.08304 0.17622 0.10154 C 0.24965 0.13832 0.31962 0.18644 0.39288 0.22299 C 0.42882 0.2408 0.46979 0.25722 0.50486 0.27966 C 0.54219 0.30349 0.58108 0.32176 0.62083 0.33772 C 0.62535 0.34142 0.62882 0.34212 0.63368 0.3442 C 0.65087 0.35183 0.65347 0.34813 0.60694 0.34813 L 0.60885 0.30349 " pathEditMode="relative" ptsTypes="fffffffAA">
                                      <p:cBhvr>
                                        <p:cTn id="2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46357E-6 C 0.00226 0.01411 0.01302 0.02035 0.02187 0.02637 C 0.03733 0.03701 0.05295 0.04719 0.0684 0.05806 C 0.07622 0.07333 0.08351 0.08929 0.0941 0.10155 C 0.11632 0.12699 0.14288 0.14827 0.1684 0.16747 C 0.18611 0.18066 0.20174 0.19616 0.22083 0.20564 C 0.23785 0.2142 0.25503 0.22021 0.27222 0.22808 C 0.27726 0.23039 0.28264 0.23178 0.28715 0.23594 C 0.3099 0.2563 0.32535 0.28614 0.34653 0.30858 C 0.37361 0.33726 0.40208 0.36456 0.43073 0.39047 C 0.44219 0.40088 0.45191 0.41568 0.46146 0.42863 C 0.46285 0.43072 0.46354 0.43372 0.46528 0.43534 C 0.48299 0.45315 0.48559 0.45153 0.50399 0.46565 C 0.5125 0.47212 0.52031 0.47999 0.52865 0.4867 C 0.53247 0.49317 0.53715 0.49942 0.54167 0.5052 C 0.54236 0.50705 0.54288 0.5089 0.54358 0.51052 C 0.54479 0.5133 0.54757 0.51839 0.54757 0.51839 C 0.54844 0.52394 0.54913 0.52695 0.55156 0.53157 C 0.55365 0.54429 0.55069 0.52787 0.55451 0.54476 C 0.55486 0.54614 0.55538 0.54869 0.55538 0.54869 L 0.55642 0.53689 " pathEditMode="relative" ptsTypes="fffffffffffffffffffAA">
                                      <p:cBhvr>
                                        <p:cTn id="3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9579E-6 C 0.00677 0.01503 0.02083 0.02567 0.03056 0.03562 C 0.06146 0.06754 0.0842 0.08674 0.11875 0.11473 C 0.16129 0.1492 0.20625 0.17117 0.25243 0.19639 C 0.33854 0.24311 0.42431 0.29239 0.50781 0.34675 C 0.53559 0.36479 0.54861 0.37844 0.57326 0.40088 C 0.57899 0.4062 0.60313 0.41846 0.60885 0.42193 C 0.625 0.43187 0.64097 0.44182 0.65729 0.45107 C 0.67257 0.45963 0.68941 0.46495 0.70382 0.47605 C 0.7092 0.48022 0.7151 0.48091 0.72066 0.48415 C 0.72396 0.486 0.72969 0.49202 0.72969 0.49202 L 0.71875 0.46426 " pathEditMode="relative" ptsTypes="ffffffffffAA">
                                      <p:cBhvr>
                                        <p:cTn id="36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2547E-6 C -0.00764 0.0111 -0.00208 0.00463 -0.02778 -0.00116 C -0.04305 -0.00463 -0.05712 -0.01504 -0.07135 -0.02221 C -0.08298 -0.03794 -0.09583 -0.05436 -0.10989 -0.06593 C -0.11823 -0.07263 -0.12795 -0.07726 -0.13663 -0.08304 C -0.14167 -0.08628 -0.14792 -0.08304 -0.15347 -0.08304 " pathEditMode="relative" ptsTypes="fffffA">
                                      <p:cBhvr>
                                        <p:cTn id="41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пасн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70021E-6 C 0.00695 0.01526 0.00157 0.00231 0.00903 0.03423 C 0.01389 0.05528 0.01841 0.07656 0.02379 0.09761 C 0.03091 0.12537 0.03681 0.15128 0.04254 0.17927 C 0.04323 0.18251 0.04757 0.19338 0.04757 0.19662 C 0.04827 0.22947 0.04757 0.26254 0.04757 0.29539 L 0.05052 0.28221 " pathEditMode="relative" ptsTypes="fffffAA">
                                      <p:cBhvr>
                                        <p:cTn id="46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пасн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21305E-6 C -0.00295 0.01504 -0.00052 0.03169 -0.00504 0.04627 C -0.00764 0.05506 -0.02257 0.07449 -0.02969 0.0805 C -0.0342 0.08443 -0.03924 0.08698 -0.04358 0.09114 C -0.0559 0.10271 -0.07014 0.1115 -0.0842 0.11867 C -0.09792 0.12561 -0.11024 0.13787 -0.12379 0.14527 C -0.12778 0.15059 -0.13212 0.1529 -0.13663 0.15707 C -0.14653 0.17974 -0.15313 0.20935 -0.16736 0.22832 C -0.17656 0.24058 -0.18698 0.25052 -0.19601 0.26255 C -0.20729 0.27759 -0.2158 0.29655 -0.23073 0.30604 C -0.23143 0.30696 -0.23195 0.30812 -0.23264 0.30881 C -0.23351 0.30974 -0.23559 0.31136 -0.23559 0.31136 L -0.21684 0.30488 " pathEditMode="relative" ptsTypes="fffffffffffAA">
                                      <p:cBhvr>
                                        <p:cTn id="51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пасн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45431E-6 C -0.00643 0.01273 -0.03507 0.02106 -0.04462 0.02522 C -0.05955 0.0317 -0.07605 0.0384 -0.09011 0.04766 C -0.09827 0.05298 -0.10643 0.05922 -0.11493 0.06339 C -0.12917 0.08236 -0.1573 0.09115 -0.17639 0.09785 C -0.18507 0.10526 -0.19115 0.11636 -0.19914 0.12538 C -0.20504 0.13209 -0.21285 0.13579 -0.21893 0.1425 C -0.22552 0.14967 -0.22969 0.1573 -0.23768 0.16239 C -0.24532 0.17257 -0.2665 0.18113 -0.27726 0.18622 C -0.27969 0.18737 -0.28195 0.18876 -0.28421 0.19015 C -0.28629 0.19131 -0.28802 0.19316 -0.29011 0.19408 C -0.30174 0.2001 -0.29809 0.1927 -0.31493 0.20449 C -0.32153 0.20912 -0.32761 0.21259 -0.33473 0.21513 C -0.35591 0.23133 -0.36962 0.25816 -0.39011 0.27574 C -0.39271 0.2806 -0.39514 0.28476 -0.39914 0.28777 C -0.40243 0.29008 -0.40608 0.29101 -0.40903 0.29425 C -0.41337 0.29887 -0.41893 0.30211 -0.42292 0.30743 C -0.42414 0.30905 -0.42448 0.31136 -0.42587 0.31275 C -0.42986 0.31668 -0.43611 0.319 -0.44063 0.322 C -0.4448 0.32478 -0.44844 0.32848 -0.45261 0.33126 C -0.45799 0.33843 -0.46598 0.33727 -0.47136 0.34444 L -0.46546 0.35763 " pathEditMode="relative" ptsTypes="ffffffffffffffffffffAA">
                                      <p:cBhvr>
                                        <p:cTn id="56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пасн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7495E-6 C -0.02222 0.01897 -0.00138 0.00277 -0.06632 0.00532 C -0.07534 0.00555 -0.08489 0.01064 -0.09392 0.01203 C -0.10781 0.01642 -0.12239 0.01827 -0.13663 0.01989 C -0.15034 0.02336 -0.16423 0.02637 -0.17812 0.02914 C -0.18507 0.03215 -0.19166 0.03285 -0.19895 0.03447 C -0.21579 0.0384 -0.23263 0.04233 -0.24947 0.04626 C -0.25711 0.04811 -0.26458 0.04996 -0.27222 0.05158 C -0.27656 0.05251 -0.28507 0.05413 -0.28507 0.05413 C -0.29305 0.05852 -0.30208 0.0576 -0.30989 0.06199 C -0.31666 0.06592 -0.32239 0.06639 -0.32968 0.06731 C -0.33993 0.07009 -0.35017 0.07148 -0.36041 0.07402 C -0.38072 0.08489 -0.40052 0.09577 -0.41979 0.10964 C -0.42361 0.11242 -0.42795 0.11335 -0.43159 0.11612 C -0.45538 0.13486 -0.48125 0.15198 -0.50694 0.16493 C -0.51163 0.16724 -0.51614 0.17025 -0.52066 0.1728 C -0.52691 0.17627 -0.5342 0.17557 -0.54045 0.1795 C -0.54774 0.18413 -0.55694 0.1913 -0.56527 0.1913 L -0.56718 0.20587 " pathEditMode="relative" ptsTypes="fffffffffffffffffAA">
                                      <p:cBhvr>
                                        <p:cTn id="61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пасн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9579E-6 C 0.00764 0.04719 0.01667 0.09299 0.02865 0.13856 C 0.0349 0.16215 0.04583 0.18714 0.05434 0.20981 C 0.06146 0.22854 0.06719 0.24844 0.07517 0.26648 C 0.07847 0.2873 0.08038 0.30974 0.08507 0.32986 C 0.08681 0.34582 0.08767 0.35554 0.09306 0.36942 C 0.09497 0.38098 0.09132 0.40504 0.09896 0.41152 C 0.1 0.41568 0.10069 0.42054 0.10191 0.4247 C 0.1033 0.4291 0.1099 0.4402 0.1099 0.4446 L 0.12066 0.43002 " pathEditMode="relative" ptsTypes="ffffffffAA">
                                      <p:cBhvr>
                                        <p:cTn id="6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67661E-6 C -0.00521 0.00695 -0.0106 0.01296 -0.0158 0.0199 C -0.0198 0.02522 -0.02327 0.03124 -0.02674 0.03702 C -0.03108 0.04396 -0.03664 0.04951 -0.04167 0.05553 C -0.04705 0.0886 -0.06355 0.13094 -0.08125 0.15453 C -0.08803 0.16355 -0.09566 0.17581 -0.10296 0.18345 C -0.11546 0.19663 -0.12744 0.21074 -0.13872 0.22578 " pathEditMode="relative" ptsTypes="ffffffA">
                                      <p:cBhvr>
                                        <p:cTn id="7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052736"/>
            <a:ext cx="58669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Молодцы!</a:t>
            </a:r>
            <a:endParaRPr lang="ru-RU" sz="9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879" y="2276872"/>
            <a:ext cx="4102241" cy="43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59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72</Words>
  <Application>Microsoft Office PowerPoint</Application>
  <PresentationFormat>Экран (4:3)</PresentationFormat>
  <Paragraphs>38</Paragraphs>
  <Slides>8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кинева</cp:lastModifiedBy>
  <cp:revision>82</cp:revision>
  <dcterms:created xsi:type="dcterms:W3CDTF">2023-02-19T07:36:53Z</dcterms:created>
  <dcterms:modified xsi:type="dcterms:W3CDTF">2023-03-15T09:55:54Z</dcterms:modified>
</cp:coreProperties>
</file>